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4"/>
  </p:notesMasterIdLst>
  <p:sldIdLst>
    <p:sldId id="256" r:id="rId3"/>
  </p:sldIdLst>
  <p:sldSz cx="32404050" cy="36004500"/>
  <p:notesSz cx="6858000" cy="9712325"/>
  <p:defaultTextStyle>
    <a:defPPr>
      <a:defRPr lang="en-GB"/>
    </a:defPPr>
    <a:lvl1pPr algn="l" defTabSz="719138" rtl="0" eaLnBrk="0" fontAlgn="base" hangingPunct="0">
      <a:spcBef>
        <a:spcPct val="0"/>
      </a:spcBef>
      <a:spcAft>
        <a:spcPct val="0"/>
      </a:spcAft>
      <a:defRPr sz="7100" kern="1200">
        <a:solidFill>
          <a:schemeClr val="bg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1pPr>
    <a:lvl2pPr marL="457200" algn="l" defTabSz="719138" rtl="0" eaLnBrk="0" fontAlgn="base" hangingPunct="0">
      <a:spcBef>
        <a:spcPct val="0"/>
      </a:spcBef>
      <a:spcAft>
        <a:spcPct val="0"/>
      </a:spcAft>
      <a:defRPr sz="7100" kern="1200">
        <a:solidFill>
          <a:schemeClr val="bg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2pPr>
    <a:lvl3pPr marL="914400" algn="l" defTabSz="719138" rtl="0" eaLnBrk="0" fontAlgn="base" hangingPunct="0">
      <a:spcBef>
        <a:spcPct val="0"/>
      </a:spcBef>
      <a:spcAft>
        <a:spcPct val="0"/>
      </a:spcAft>
      <a:defRPr sz="7100" kern="1200">
        <a:solidFill>
          <a:schemeClr val="bg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3pPr>
    <a:lvl4pPr marL="1371600" algn="l" defTabSz="719138" rtl="0" eaLnBrk="0" fontAlgn="base" hangingPunct="0">
      <a:spcBef>
        <a:spcPct val="0"/>
      </a:spcBef>
      <a:spcAft>
        <a:spcPct val="0"/>
      </a:spcAft>
      <a:defRPr sz="7100" kern="1200">
        <a:solidFill>
          <a:schemeClr val="bg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4pPr>
    <a:lvl5pPr marL="1828800" algn="l" defTabSz="719138" rtl="0" eaLnBrk="0" fontAlgn="base" hangingPunct="0">
      <a:spcBef>
        <a:spcPct val="0"/>
      </a:spcBef>
      <a:spcAft>
        <a:spcPct val="0"/>
      </a:spcAft>
      <a:defRPr sz="7100" kern="1200">
        <a:solidFill>
          <a:schemeClr val="bg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7100" kern="1200">
        <a:solidFill>
          <a:schemeClr val="bg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7100" kern="1200">
        <a:solidFill>
          <a:schemeClr val="bg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7100" kern="1200">
        <a:solidFill>
          <a:schemeClr val="bg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7100" kern="1200">
        <a:solidFill>
          <a:schemeClr val="bg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4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66FF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20" d="100"/>
          <a:sy n="20" d="100"/>
        </p:scale>
        <p:origin x="1398" y="114"/>
      </p:cViewPr>
      <p:guideLst>
        <p:guide orient="horz" pos="2160"/>
        <p:guide pos="3456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1"/>
          <p:cNvSpPr>
            <a:spLocks noChangeArrowheads="1"/>
          </p:cNvSpPr>
          <p:nvPr/>
        </p:nvSpPr>
        <p:spPr bwMode="auto">
          <a:xfrm>
            <a:off x="0" y="0"/>
            <a:ext cx="6858000" cy="97139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panose="020B0604030504040204" pitchFamily="34" charset="0"/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panose="020B0604030504040204" pitchFamily="34" charset="0"/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panose="020B0604030504040204" pitchFamily="34" charset="0"/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panose="020B0604030504040204" pitchFamily="34" charset="0"/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1000"/>
              </a:lnSpc>
              <a:buClr>
                <a:srgbClr val="000000"/>
              </a:buClr>
              <a:buSzPct val="100000"/>
              <a:buFont typeface="Verdana" panose="020B0604030504040204" pitchFamily="34" charset="0"/>
              <a:buNone/>
              <a:defRPr/>
            </a:pPr>
            <a:endParaRPr lang="pt-BR" smtClean="0"/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>
            <a:lvl1pPr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5pPr>
            <a:lvl6pPr marL="25146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6pPr>
            <a:lvl7pPr marL="29718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7pPr>
            <a:lvl8pPr marL="34290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8pPr>
            <a:lvl9pPr marL="38862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01000"/>
              </a:lnSpc>
              <a:buClr>
                <a:srgbClr val="000000"/>
              </a:buClr>
              <a:buSzPct val="100000"/>
              <a:buFont typeface="Verdana" charset="0"/>
              <a:buNone/>
              <a:defRPr/>
            </a:pPr>
            <a:endParaRPr lang="pt-BR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3025" y="0"/>
            <a:ext cx="2970213" cy="484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  <a:ea typeface="+mn-ea"/>
                <a:cs typeface="Lucida Sans Unicode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1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9663113" y="-11995150"/>
            <a:ext cx="26181051" cy="2909252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614863"/>
            <a:ext cx="5483225" cy="436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noProof="0" smtClean="0"/>
          </a:p>
        </p:txBody>
      </p:sp>
      <p:sp>
        <p:nvSpPr>
          <p:cNvPr id="25607" name="Text Box 6"/>
          <p:cNvSpPr txBox="1">
            <a:spLocks noChangeArrowheads="1"/>
          </p:cNvSpPr>
          <p:nvPr/>
        </p:nvSpPr>
        <p:spPr bwMode="auto">
          <a:xfrm>
            <a:off x="0" y="9226550"/>
            <a:ext cx="2971800" cy="487363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>
            <a:lvl1pPr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5pPr>
            <a:lvl6pPr marL="25146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6pPr>
            <a:lvl7pPr marL="29718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7pPr>
            <a:lvl8pPr marL="34290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8pPr>
            <a:lvl9pPr marL="38862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01000"/>
              </a:lnSpc>
              <a:buClr>
                <a:srgbClr val="000000"/>
              </a:buClr>
              <a:buSzPct val="100000"/>
              <a:buFont typeface="Verdana" charset="0"/>
              <a:buNone/>
              <a:defRPr/>
            </a:pPr>
            <a:endParaRPr lang="pt-BR" smtClean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3025" y="9226550"/>
            <a:ext cx="2970213" cy="485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554E788E-BB95-4AC8-B8D9-BEA8DCBD2319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4526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MS PGothic" panose="020B0600070205080204" pitchFamily="34" charset="-128"/>
        <a:cs typeface="MS PGothic" charset="0"/>
      </a:defRPr>
    </a:lvl1pPr>
    <a:lvl2pPr marL="742950" indent="-285750"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MS PGothic" panose="020B0600070205080204" pitchFamily="34" charset="-128"/>
        <a:cs typeface="MS PGothic" charset="0"/>
      </a:defRPr>
    </a:lvl2pPr>
    <a:lvl3pPr marL="1143000" indent="-228600"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MS PGothic" panose="020B0600070205080204" pitchFamily="34" charset="-128"/>
        <a:cs typeface="MS PGothic" charset="0"/>
      </a:defRPr>
    </a:lvl3pPr>
    <a:lvl4pPr marL="1600200" indent="-228600"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MS PGothic" panose="020B0600070205080204" pitchFamily="34" charset="-128"/>
        <a:cs typeface="MS PGothic" charset="0"/>
      </a:defRPr>
    </a:lvl4pPr>
    <a:lvl5pPr marL="2057400" indent="-228600"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Pct val="45000"/>
              <a:buFont typeface="StarSymbol" charset="0"/>
              <a:buNone/>
            </a:pPr>
            <a:fld id="{2A5C27D2-106D-4C37-A402-A5C4F280BB48}" type="slidenum">
              <a:rPr lang="en-GB" altLang="pt-BR"/>
              <a:pPr>
                <a:spcBef>
                  <a:spcPct val="0"/>
                </a:spcBef>
                <a:buSzPct val="45000"/>
                <a:buFont typeface="StarSymbol" charset="0"/>
                <a:buNone/>
              </a:pPr>
              <a:t>1</a:t>
            </a:fld>
            <a:endParaRPr lang="en-GB" altLang="pt-BR"/>
          </a:p>
        </p:txBody>
      </p:sp>
      <p:sp>
        <p:nvSpPr>
          <p:cNvPr id="5123" name="Text Box 1"/>
          <p:cNvSpPr txBox="1">
            <a:spLocks noChangeArrowheads="1"/>
          </p:cNvSpPr>
          <p:nvPr/>
        </p:nvSpPr>
        <p:spPr bwMode="auto">
          <a:xfrm>
            <a:off x="2062163" y="728663"/>
            <a:ext cx="2732087" cy="36433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1000"/>
              </a:lnSpc>
              <a:spcBef>
                <a:spcPct val="0"/>
              </a:spcBef>
              <a:buFont typeface="Verdana" panose="020B0604030504040204" pitchFamily="34" charset="0"/>
              <a:buNone/>
            </a:pPr>
            <a:endParaRPr lang="pt-BR" altLang="pt-BR" sz="710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614863"/>
            <a:ext cx="5484813" cy="4371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altLang="pt-BR" smtClean="0"/>
          </a:p>
        </p:txBody>
      </p:sp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3883025" y="9226550"/>
            <a:ext cx="2971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 typeface="Verdana" panose="020B0604030504040204" pitchFamily="34" charset="0"/>
              <a:buNone/>
            </a:pPr>
            <a:fld id="{B3296D38-B4EA-4EA0-B11C-F2172F593A50}" type="slidenum">
              <a:rPr lang="en-GB" altLang="pt-BR">
                <a:latin typeface="Verdana" panose="020B0604030504040204" pitchFamily="34" charset="0"/>
              </a:rPr>
              <a:pPr algn="r" eaLnBrk="1" hangingPunct="1">
                <a:spcBef>
                  <a:spcPct val="0"/>
                </a:spcBef>
                <a:buFont typeface="Verdana" panose="020B0604030504040204" pitchFamily="34" charset="0"/>
                <a:buNone/>
              </a:pPr>
              <a:t>1</a:t>
            </a:fld>
            <a:endParaRPr lang="en-GB" altLang="pt-BR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06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463" y="11185525"/>
            <a:ext cx="27543125" cy="7716838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925" y="20402550"/>
            <a:ext cx="22682200" cy="92011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C41FD5-5A4F-49E4-8C25-FF81580CCFAA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374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6B518C-E6F2-4077-A185-E190A728F253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701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3413" y="1458913"/>
            <a:ext cx="7289800" cy="307308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838" y="1458913"/>
            <a:ext cx="21720175" cy="307308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413748-4643-4CB6-A3DC-866114796702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762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463" y="11185525"/>
            <a:ext cx="27543125" cy="7716838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925" y="20402550"/>
            <a:ext cx="22682200" cy="92011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1CF7F1-9F16-4BF9-9FB5-0083FFC336A0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0847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58A7FA-87AF-4AB5-B2FA-EA9522165E2C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14754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050" y="23136225"/>
            <a:ext cx="27544713" cy="71516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050" y="15260638"/>
            <a:ext cx="27544713" cy="78755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2F585D-C012-4F40-AC7F-654D6ECCA703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2952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838" y="8402638"/>
            <a:ext cx="14504987" cy="23787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78225" y="8402638"/>
            <a:ext cx="14504988" cy="23787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AC46F5-D43B-46AD-AB3D-FD88727ED7C1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7222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838" y="1441450"/>
            <a:ext cx="29162375" cy="60007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838" y="8059738"/>
            <a:ext cx="14316075" cy="3359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838" y="11418888"/>
            <a:ext cx="14316075" cy="20743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788" y="8059738"/>
            <a:ext cx="14322425" cy="3359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788" y="11418888"/>
            <a:ext cx="14322425" cy="20743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B3810E-F416-49EB-A04B-74DE8091C122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31293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D038A4-AA5B-4FDC-808E-BEB98A0C3FA8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0736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DEE69A-70C4-4393-8F6D-938411442F84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0202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838" y="1433513"/>
            <a:ext cx="10660062" cy="6100762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838" y="1433513"/>
            <a:ext cx="18113375" cy="307292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838" y="7534275"/>
            <a:ext cx="10660062" cy="24628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0FA4DA-43E6-46BF-96FA-86143C0D69C3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902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74769A-7469-4351-B958-818E19B84A5E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8202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588" y="25203150"/>
            <a:ext cx="19442112" cy="297497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588" y="3217863"/>
            <a:ext cx="19442112" cy="216027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588" y="28178125"/>
            <a:ext cx="19442112" cy="42259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E416D9-82EB-4A0F-B701-7D59CB825B13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5032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89A790-6756-469F-BDF0-03B500CB2FA0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5671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3413" y="1458913"/>
            <a:ext cx="7289800" cy="307308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838" y="1458913"/>
            <a:ext cx="21720175" cy="307308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32D72B-2EF3-4DB2-B2C7-F713FDF4E7E8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016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050" y="23136225"/>
            <a:ext cx="27544713" cy="71516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050" y="15260638"/>
            <a:ext cx="27544713" cy="78755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549F6-CC94-408B-B0EB-F4CA8FA89BD9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376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838" y="8402638"/>
            <a:ext cx="14504987" cy="23787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78225" y="8402638"/>
            <a:ext cx="14504988" cy="23787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429BF6-4F89-4A54-9FDE-5AC3C920D975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196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838" y="1441450"/>
            <a:ext cx="29162375" cy="60007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838" y="8059738"/>
            <a:ext cx="14316075" cy="3359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838" y="11418888"/>
            <a:ext cx="14316075" cy="20743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788" y="8059738"/>
            <a:ext cx="14322425" cy="3359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788" y="11418888"/>
            <a:ext cx="14322425" cy="20743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5DA9C3-EB0C-4CD3-B38C-EC038B24395B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877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297198-7C17-4F4D-AE21-2577849F8E0E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748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D3AA1B-724B-4877-8601-3C6C392ADC66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662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838" y="1433513"/>
            <a:ext cx="10660062" cy="6100762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838" y="1433513"/>
            <a:ext cx="18113375" cy="307292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838" y="7534275"/>
            <a:ext cx="10660062" cy="24628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BD1B2C-DCAF-4CA2-B0D7-E46D8C2ADD5F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740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588" y="25203150"/>
            <a:ext cx="19442112" cy="297497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588" y="3217863"/>
            <a:ext cx="19442112" cy="216027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588" y="28178125"/>
            <a:ext cx="19442112" cy="42259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CD4A2E-AC16-4D80-9DED-3A99EF79DE7F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3426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620838" y="1458913"/>
            <a:ext cx="29162375" cy="598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359986" tIns="179993" rIns="359986" bIns="179993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BR" smtClean="0"/>
              <a:t>Clique para editar o formato do título de texto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20838" y="8402638"/>
            <a:ext cx="29162375" cy="2378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359986" tIns="179993" rIns="359986" bIns="1799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BR" smtClean="0"/>
              <a:t>Clique para editar o formato do texto em estrutura de tópicos</a:t>
            </a:r>
          </a:p>
          <a:p>
            <a:pPr lvl="1"/>
            <a:r>
              <a:rPr lang="en-GB" altLang="pt-BR" smtClean="0"/>
              <a:t>Segundo Nível da Estrutura de Tópicos</a:t>
            </a:r>
          </a:p>
          <a:p>
            <a:pPr lvl="2"/>
            <a:r>
              <a:rPr lang="en-GB" altLang="pt-BR" smtClean="0"/>
              <a:t>Terceiro Nível da Estrutura de Tópicos</a:t>
            </a:r>
          </a:p>
          <a:p>
            <a:pPr lvl="3"/>
            <a:r>
              <a:rPr lang="en-GB" altLang="pt-BR" smtClean="0"/>
              <a:t>Quarto Nível da Estrutura de Tópicos</a:t>
            </a:r>
          </a:p>
          <a:p>
            <a:pPr lvl="4"/>
            <a:r>
              <a:rPr lang="en-GB" altLang="pt-BR" smtClean="0"/>
              <a:t>Quinto Nível da Estrutura de Tópicos</a:t>
            </a:r>
          </a:p>
          <a:p>
            <a:pPr lvl="4"/>
            <a:r>
              <a:rPr lang="en-GB" altLang="pt-BR" smtClean="0"/>
              <a:t>Sexto Nível da Estrutura de Tópicos</a:t>
            </a:r>
          </a:p>
          <a:p>
            <a:pPr lvl="4"/>
            <a:r>
              <a:rPr lang="en-GB" altLang="pt-BR" smtClean="0"/>
              <a:t>Sétimo Nível da Estrutura de Tópicos</a:t>
            </a:r>
          </a:p>
          <a:p>
            <a:pPr lvl="4"/>
            <a:r>
              <a:rPr lang="en-GB" altLang="pt-BR" smtClean="0"/>
              <a:t>Oitavo Nível da Estrutura de Tópicos</a:t>
            </a:r>
          </a:p>
          <a:p>
            <a:pPr lvl="4"/>
            <a:r>
              <a:rPr lang="en-GB" altLang="pt-BR" smtClean="0"/>
              <a:t>Nono Nível da Estrutura de Tópicos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1620838" y="32805688"/>
            <a:ext cx="7561262" cy="24003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>
            <a:lvl1pPr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5pPr>
            <a:lvl6pPr marL="25146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6pPr>
            <a:lvl7pPr marL="29718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7pPr>
            <a:lvl8pPr marL="34290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8pPr>
            <a:lvl9pPr marL="38862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01000"/>
              </a:lnSpc>
              <a:buClr>
                <a:srgbClr val="000000"/>
              </a:buClr>
              <a:buSzPct val="100000"/>
              <a:buFont typeface="Verdana" charset="0"/>
              <a:buNone/>
              <a:defRPr/>
            </a:pPr>
            <a:endParaRPr lang="pt-BR" smtClean="0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11071225" y="32805688"/>
            <a:ext cx="10261600" cy="24003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>
            <a:lvl1pPr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5pPr>
            <a:lvl6pPr marL="25146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6pPr>
            <a:lvl7pPr marL="29718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7pPr>
            <a:lvl8pPr marL="34290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8pPr>
            <a:lvl9pPr marL="38862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01000"/>
              </a:lnSpc>
              <a:buClr>
                <a:srgbClr val="000000"/>
              </a:buClr>
              <a:buSzPct val="100000"/>
              <a:buFont typeface="Verdana" charset="0"/>
              <a:buNone/>
              <a:defRPr/>
            </a:pPr>
            <a:endParaRPr lang="pt-BR" smtClean="0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23223538" y="32805688"/>
            <a:ext cx="7559675" cy="2398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359986" tIns="179993" rIns="359986" bIns="179993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C000C"/>
              </a:buClr>
              <a:buSzPct val="100000"/>
              <a:buFont typeface="Verdana" panose="020B0604030504040204" pitchFamily="34" charset="0"/>
              <a:buNone/>
              <a:defRPr sz="3900">
                <a:solidFill>
                  <a:srgbClr val="0C000C"/>
                </a:solidFill>
              </a:defRPr>
            </a:lvl1pPr>
          </a:lstStyle>
          <a:p>
            <a:fld id="{15C625EB-7A62-4833-98A1-913FEB0D0DE3}" type="slidenum">
              <a:rPr lang="en-GB"/>
              <a:pPr/>
              <a:t>‹nº›</a:t>
            </a:fld>
            <a:endParaRPr lang="en-GB"/>
          </a:p>
        </p:txBody>
      </p:sp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0" y="0"/>
            <a:ext cx="809625" cy="12001500"/>
          </a:xfrm>
          <a:prstGeom prst="rect">
            <a:avLst/>
          </a:prstGeom>
          <a:solidFill>
            <a:srgbClr val="666600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panose="020B0604030504040204" pitchFamily="34" charset="0"/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panose="020B0604030504040204" pitchFamily="34" charset="0"/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panose="020B0604030504040204" pitchFamily="34" charset="0"/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panose="020B0604030504040204" pitchFamily="34" charset="0"/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1000"/>
              </a:lnSpc>
              <a:buClr>
                <a:srgbClr val="000000"/>
              </a:buClr>
              <a:buSzPct val="100000"/>
              <a:buFont typeface="Verdana" panose="020B0604030504040204" pitchFamily="34" charset="0"/>
              <a:buNone/>
              <a:defRPr/>
            </a:pPr>
            <a:endParaRPr lang="pt-BR" smtClean="0"/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>
            <a:off x="1620838" y="7600950"/>
            <a:ext cx="28622625" cy="1588"/>
          </a:xfrm>
          <a:prstGeom prst="line">
            <a:avLst/>
          </a:prstGeom>
          <a:noFill/>
          <a:ln w="19080">
            <a:solidFill>
              <a:srgbClr val="99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33" name="Rectangle 8"/>
          <p:cNvSpPr>
            <a:spLocks noChangeArrowheads="1"/>
          </p:cNvSpPr>
          <p:nvPr/>
        </p:nvSpPr>
        <p:spPr bwMode="auto">
          <a:xfrm>
            <a:off x="0" y="12001500"/>
            <a:ext cx="809625" cy="12003088"/>
          </a:xfrm>
          <a:prstGeom prst="rect">
            <a:avLst/>
          </a:prstGeom>
          <a:solidFill>
            <a:srgbClr val="CCCC66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panose="020B0604030504040204" pitchFamily="34" charset="0"/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panose="020B0604030504040204" pitchFamily="34" charset="0"/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panose="020B0604030504040204" pitchFamily="34" charset="0"/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panose="020B0604030504040204" pitchFamily="34" charset="0"/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1000"/>
              </a:lnSpc>
              <a:buClr>
                <a:srgbClr val="000000"/>
              </a:buClr>
              <a:buSzPct val="100000"/>
              <a:buFont typeface="Verdana" panose="020B0604030504040204" pitchFamily="34" charset="0"/>
              <a:buNone/>
              <a:defRPr/>
            </a:pPr>
            <a:endParaRPr lang="pt-BR" smtClean="0"/>
          </a:p>
        </p:txBody>
      </p:sp>
      <p:sp>
        <p:nvSpPr>
          <p:cNvPr id="1034" name="Rectangle 9"/>
          <p:cNvSpPr>
            <a:spLocks noChangeArrowheads="1"/>
          </p:cNvSpPr>
          <p:nvPr/>
        </p:nvSpPr>
        <p:spPr bwMode="auto">
          <a:xfrm>
            <a:off x="0" y="24004588"/>
            <a:ext cx="809625" cy="12001500"/>
          </a:xfrm>
          <a:prstGeom prst="rect">
            <a:avLst/>
          </a:prstGeom>
          <a:solidFill>
            <a:srgbClr val="999900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panose="020B0604030504040204" pitchFamily="34" charset="0"/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panose="020B0604030504040204" pitchFamily="34" charset="0"/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panose="020B0604030504040204" pitchFamily="34" charset="0"/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panose="020B0604030504040204" pitchFamily="34" charset="0"/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1000"/>
              </a:lnSpc>
              <a:buClr>
                <a:srgbClr val="000000"/>
              </a:buClr>
              <a:buSzPct val="100000"/>
              <a:buFont typeface="Verdana" panose="020B0604030504040204" pitchFamily="34" charset="0"/>
              <a:buNone/>
              <a:defRPr/>
            </a:pPr>
            <a:endParaRPr lang="pt-BR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719138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999900"/>
        </a:buClr>
        <a:buSzPct val="100000"/>
        <a:buFont typeface="Garamond" pitchFamily="18" charset="0"/>
        <a:defRPr sz="17300">
          <a:solidFill>
            <a:srgbClr val="999900"/>
          </a:solidFill>
          <a:latin typeface="+mj-lt"/>
          <a:ea typeface="MS PGothic" panose="020B0600070205080204" pitchFamily="34" charset="-128"/>
          <a:cs typeface="+mj-cs"/>
        </a:defRPr>
      </a:lvl1pPr>
      <a:lvl2pPr algn="l" defTabSz="719138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999900"/>
        </a:buClr>
        <a:buSzPct val="100000"/>
        <a:buFont typeface="Garamond" pitchFamily="18" charset="0"/>
        <a:defRPr sz="17300">
          <a:solidFill>
            <a:srgbClr val="999900"/>
          </a:solidFill>
          <a:latin typeface="Garamond" pitchFamily="18" charset="0"/>
          <a:ea typeface="MS PGothic" panose="020B0600070205080204" pitchFamily="34" charset="-128"/>
          <a:cs typeface="Lucida Sans Unicode" pitchFamily="34" charset="0"/>
        </a:defRPr>
      </a:lvl2pPr>
      <a:lvl3pPr algn="l" defTabSz="719138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999900"/>
        </a:buClr>
        <a:buSzPct val="100000"/>
        <a:buFont typeface="Garamond" pitchFamily="18" charset="0"/>
        <a:defRPr sz="17300">
          <a:solidFill>
            <a:srgbClr val="999900"/>
          </a:solidFill>
          <a:latin typeface="Garamond" pitchFamily="18" charset="0"/>
          <a:ea typeface="MS PGothic" panose="020B0600070205080204" pitchFamily="34" charset="-128"/>
          <a:cs typeface="Lucida Sans Unicode" pitchFamily="34" charset="0"/>
        </a:defRPr>
      </a:lvl3pPr>
      <a:lvl4pPr algn="l" defTabSz="719138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999900"/>
        </a:buClr>
        <a:buSzPct val="100000"/>
        <a:buFont typeface="Garamond" pitchFamily="18" charset="0"/>
        <a:defRPr sz="17300">
          <a:solidFill>
            <a:srgbClr val="999900"/>
          </a:solidFill>
          <a:latin typeface="Garamond" pitchFamily="18" charset="0"/>
          <a:ea typeface="MS PGothic" panose="020B0600070205080204" pitchFamily="34" charset="-128"/>
          <a:cs typeface="Lucida Sans Unicode" pitchFamily="34" charset="0"/>
        </a:defRPr>
      </a:lvl4pPr>
      <a:lvl5pPr algn="l" defTabSz="719138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999900"/>
        </a:buClr>
        <a:buSzPct val="100000"/>
        <a:buFont typeface="Garamond" pitchFamily="18" charset="0"/>
        <a:defRPr sz="17300">
          <a:solidFill>
            <a:srgbClr val="999900"/>
          </a:solidFill>
          <a:latin typeface="Garamond" pitchFamily="18" charset="0"/>
          <a:ea typeface="MS PGothic" panose="020B0600070205080204" pitchFamily="34" charset="-128"/>
          <a:cs typeface="Lucida Sans Unicode" pitchFamily="34" charset="0"/>
        </a:defRPr>
      </a:lvl5pPr>
      <a:lvl6pPr marL="457200" algn="l" defTabSz="719138" rtl="0" eaLnBrk="0" fontAlgn="base" hangingPunct="0">
        <a:spcBef>
          <a:spcPct val="0"/>
        </a:spcBef>
        <a:spcAft>
          <a:spcPct val="0"/>
        </a:spcAft>
        <a:buClr>
          <a:srgbClr val="999900"/>
        </a:buClr>
        <a:buSzPct val="100000"/>
        <a:buFont typeface="Garamond" pitchFamily="18" charset="0"/>
        <a:defRPr sz="4400">
          <a:solidFill>
            <a:srgbClr val="000000"/>
          </a:solidFill>
          <a:latin typeface="Times New Roman" pitchFamily="18" charset="0"/>
          <a:cs typeface="Lucida Sans Unicode" pitchFamily="34" charset="0"/>
        </a:defRPr>
      </a:lvl6pPr>
      <a:lvl7pPr marL="914400" algn="l" defTabSz="719138" rtl="0" eaLnBrk="0" fontAlgn="base" hangingPunct="0">
        <a:spcBef>
          <a:spcPct val="0"/>
        </a:spcBef>
        <a:spcAft>
          <a:spcPct val="0"/>
        </a:spcAft>
        <a:buClr>
          <a:srgbClr val="999900"/>
        </a:buClr>
        <a:buSzPct val="100000"/>
        <a:buFont typeface="Garamond" pitchFamily="18" charset="0"/>
        <a:defRPr sz="4400">
          <a:solidFill>
            <a:srgbClr val="000000"/>
          </a:solidFill>
          <a:latin typeface="Times New Roman" pitchFamily="18" charset="0"/>
          <a:cs typeface="Lucida Sans Unicode" pitchFamily="34" charset="0"/>
        </a:defRPr>
      </a:lvl7pPr>
      <a:lvl8pPr marL="1371600" algn="l" defTabSz="719138" rtl="0" eaLnBrk="0" fontAlgn="base" hangingPunct="0">
        <a:spcBef>
          <a:spcPct val="0"/>
        </a:spcBef>
        <a:spcAft>
          <a:spcPct val="0"/>
        </a:spcAft>
        <a:buClr>
          <a:srgbClr val="999900"/>
        </a:buClr>
        <a:buSzPct val="100000"/>
        <a:buFont typeface="Garamond" pitchFamily="18" charset="0"/>
        <a:defRPr sz="4400">
          <a:solidFill>
            <a:srgbClr val="000000"/>
          </a:solidFill>
          <a:latin typeface="Times New Roman" pitchFamily="18" charset="0"/>
          <a:cs typeface="Lucida Sans Unicode" pitchFamily="34" charset="0"/>
        </a:defRPr>
      </a:lvl8pPr>
      <a:lvl9pPr marL="1828800" algn="l" defTabSz="719138" rtl="0" eaLnBrk="0" fontAlgn="base" hangingPunct="0">
        <a:spcBef>
          <a:spcPct val="0"/>
        </a:spcBef>
        <a:spcAft>
          <a:spcPct val="0"/>
        </a:spcAft>
        <a:buClr>
          <a:srgbClr val="999900"/>
        </a:buClr>
        <a:buSzPct val="100000"/>
        <a:buFont typeface="Garamond" pitchFamily="18" charset="0"/>
        <a:defRPr sz="4400">
          <a:solidFill>
            <a:srgbClr val="000000"/>
          </a:solidFill>
          <a:latin typeface="Times New Roman" pitchFamily="18" charset="0"/>
          <a:cs typeface="Lucida Sans Unicode" pitchFamily="34" charset="0"/>
        </a:defRPr>
      </a:lvl9pPr>
    </p:titleStyle>
    <p:bodyStyle>
      <a:lvl1pPr marL="1349375" indent="-1349375" algn="l" defTabSz="719138" rtl="0" eaLnBrk="0" fontAlgn="base" hangingPunct="0">
        <a:lnSpc>
          <a:spcPct val="101000"/>
        </a:lnSpc>
        <a:spcBef>
          <a:spcPts val="2750"/>
        </a:spcBef>
        <a:spcAft>
          <a:spcPct val="0"/>
        </a:spcAft>
        <a:buClr>
          <a:srgbClr val="666600"/>
        </a:buClr>
        <a:buSzPct val="75000"/>
        <a:buFont typeface="Wingdings" pitchFamily="2" charset="2"/>
        <a:buChar char=""/>
        <a:defRPr sz="11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1pPr>
      <a:lvl2pPr marL="2924175" indent="-1125538" algn="l" defTabSz="719138" rtl="0" eaLnBrk="0" fontAlgn="base" hangingPunct="0">
        <a:lnSpc>
          <a:spcPct val="101000"/>
        </a:lnSpc>
        <a:spcBef>
          <a:spcPts val="2375"/>
        </a:spcBef>
        <a:spcAft>
          <a:spcPct val="0"/>
        </a:spcAft>
        <a:buClr>
          <a:srgbClr val="999900"/>
        </a:buClr>
        <a:buSzPct val="75000"/>
        <a:buFont typeface="Wingdings" pitchFamily="2" charset="2"/>
        <a:buChar char=""/>
        <a:defRPr sz="9500">
          <a:solidFill>
            <a:srgbClr val="000000"/>
          </a:solidFill>
          <a:latin typeface="+mn-lt"/>
          <a:ea typeface="Lucida Sans Unicode" charset="0"/>
          <a:cs typeface="+mn-cs"/>
        </a:defRPr>
      </a:lvl2pPr>
      <a:lvl3pPr marL="4498975" indent="-898525" algn="l" defTabSz="719138" rtl="0" eaLnBrk="0" fontAlgn="base" hangingPunct="0">
        <a:lnSpc>
          <a:spcPct val="101000"/>
        </a:lnSpc>
        <a:spcBef>
          <a:spcPts val="1975"/>
        </a:spcBef>
        <a:spcAft>
          <a:spcPct val="0"/>
        </a:spcAft>
        <a:buClr>
          <a:srgbClr val="99CC00"/>
        </a:buClr>
        <a:buSzPct val="65000"/>
        <a:buFont typeface="Wingdings" pitchFamily="2" charset="2"/>
        <a:buChar char=""/>
        <a:defRPr sz="7900">
          <a:solidFill>
            <a:srgbClr val="000000"/>
          </a:solidFill>
          <a:latin typeface="+mn-lt"/>
          <a:ea typeface="Lucida Sans Unicode" charset="0"/>
          <a:cs typeface="+mn-cs"/>
        </a:defRPr>
      </a:lvl3pPr>
      <a:lvl4pPr marL="6299200" indent="-900113" algn="l" defTabSz="719138" rtl="0" eaLnBrk="0" fontAlgn="base" hangingPunct="0">
        <a:lnSpc>
          <a:spcPct val="101000"/>
        </a:lnSpc>
        <a:spcBef>
          <a:spcPts val="1775"/>
        </a:spcBef>
        <a:spcAft>
          <a:spcPct val="0"/>
        </a:spcAft>
        <a:buClr>
          <a:srgbClr val="666600"/>
        </a:buClr>
        <a:buSzPct val="100000"/>
        <a:buFont typeface="Wingdings" pitchFamily="2" charset="2"/>
        <a:buChar char=""/>
        <a:defRPr sz="7100">
          <a:solidFill>
            <a:srgbClr val="000000"/>
          </a:solidFill>
          <a:latin typeface="+mn-lt"/>
          <a:ea typeface="Lucida Sans Unicode" charset="0"/>
          <a:cs typeface="+mn-cs"/>
        </a:defRPr>
      </a:lvl4pPr>
      <a:lvl5pPr marL="8097838" indent="-896938" algn="l" defTabSz="719138" rtl="0" eaLnBrk="0" fontAlgn="base" hangingPunct="0">
        <a:lnSpc>
          <a:spcPct val="101000"/>
        </a:lnSpc>
        <a:spcBef>
          <a:spcPts val="1775"/>
        </a:spcBef>
        <a:spcAft>
          <a:spcPct val="0"/>
        </a:spcAft>
        <a:buClr>
          <a:srgbClr val="666600"/>
        </a:buClr>
        <a:buSzPct val="80000"/>
        <a:buFont typeface="Wingdings" pitchFamily="2" charset="2"/>
        <a:buChar char=""/>
        <a:defRPr sz="7100">
          <a:solidFill>
            <a:srgbClr val="000000"/>
          </a:solidFill>
          <a:latin typeface="+mn-lt"/>
          <a:ea typeface="Lucida Sans Unicode" charset="0"/>
          <a:cs typeface="+mn-cs"/>
        </a:defRPr>
      </a:lvl5pPr>
      <a:lvl6pPr marL="8555038" indent="-896938" algn="l" defTabSz="719138" rtl="0" eaLnBrk="0" fontAlgn="base" hangingPunct="0">
        <a:lnSpc>
          <a:spcPct val="101000"/>
        </a:lnSpc>
        <a:spcBef>
          <a:spcPts val="1775"/>
        </a:spcBef>
        <a:spcAft>
          <a:spcPct val="0"/>
        </a:spcAft>
        <a:buClr>
          <a:srgbClr val="666600"/>
        </a:buClr>
        <a:buSzPct val="80000"/>
        <a:buFont typeface="Wingdings" pitchFamily="2" charset="2"/>
        <a:buChar char=""/>
        <a:defRPr sz="7100">
          <a:solidFill>
            <a:srgbClr val="000000"/>
          </a:solidFill>
          <a:latin typeface="+mn-lt"/>
          <a:cs typeface="+mn-cs"/>
        </a:defRPr>
      </a:lvl6pPr>
      <a:lvl7pPr marL="9012238" indent="-896938" algn="l" defTabSz="719138" rtl="0" eaLnBrk="0" fontAlgn="base" hangingPunct="0">
        <a:lnSpc>
          <a:spcPct val="101000"/>
        </a:lnSpc>
        <a:spcBef>
          <a:spcPts val="1775"/>
        </a:spcBef>
        <a:spcAft>
          <a:spcPct val="0"/>
        </a:spcAft>
        <a:buClr>
          <a:srgbClr val="666600"/>
        </a:buClr>
        <a:buSzPct val="80000"/>
        <a:buFont typeface="Wingdings" pitchFamily="2" charset="2"/>
        <a:buChar char=""/>
        <a:defRPr sz="7100">
          <a:solidFill>
            <a:srgbClr val="000000"/>
          </a:solidFill>
          <a:latin typeface="+mn-lt"/>
          <a:cs typeface="+mn-cs"/>
        </a:defRPr>
      </a:lvl7pPr>
      <a:lvl8pPr marL="9469438" indent="-896938" algn="l" defTabSz="719138" rtl="0" eaLnBrk="0" fontAlgn="base" hangingPunct="0">
        <a:lnSpc>
          <a:spcPct val="101000"/>
        </a:lnSpc>
        <a:spcBef>
          <a:spcPts val="1775"/>
        </a:spcBef>
        <a:spcAft>
          <a:spcPct val="0"/>
        </a:spcAft>
        <a:buClr>
          <a:srgbClr val="666600"/>
        </a:buClr>
        <a:buSzPct val="80000"/>
        <a:buFont typeface="Wingdings" pitchFamily="2" charset="2"/>
        <a:buChar char=""/>
        <a:defRPr sz="7100">
          <a:solidFill>
            <a:srgbClr val="000000"/>
          </a:solidFill>
          <a:latin typeface="+mn-lt"/>
          <a:cs typeface="+mn-cs"/>
        </a:defRPr>
      </a:lvl8pPr>
      <a:lvl9pPr marL="9926638" indent="-896938" algn="l" defTabSz="719138" rtl="0" eaLnBrk="0" fontAlgn="base" hangingPunct="0">
        <a:lnSpc>
          <a:spcPct val="101000"/>
        </a:lnSpc>
        <a:spcBef>
          <a:spcPts val="1775"/>
        </a:spcBef>
        <a:spcAft>
          <a:spcPct val="0"/>
        </a:spcAft>
        <a:buClr>
          <a:srgbClr val="666600"/>
        </a:buClr>
        <a:buSzPct val="80000"/>
        <a:buFont typeface="Wingdings" pitchFamily="2" charset="2"/>
        <a:buChar char=""/>
        <a:defRPr sz="71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/>
          <p:cNvGrpSpPr>
            <a:grpSpLocks/>
          </p:cNvGrpSpPr>
          <p:nvPr/>
        </p:nvGrpSpPr>
        <p:grpSpPr bwMode="auto">
          <a:xfrm>
            <a:off x="809625" y="15170150"/>
            <a:ext cx="30511750" cy="1055688"/>
            <a:chOff x="425" y="9555"/>
            <a:chExt cx="16017" cy="665"/>
          </a:xfrm>
        </p:grpSpPr>
        <p:sp>
          <p:nvSpPr>
            <p:cNvPr id="13320" name="Rectangle 2"/>
            <p:cNvSpPr>
              <a:spLocks noChangeArrowheads="1"/>
            </p:cNvSpPr>
            <p:nvPr/>
          </p:nvSpPr>
          <p:spPr bwMode="auto">
            <a:xfrm>
              <a:off x="425" y="9555"/>
              <a:ext cx="5340" cy="666"/>
            </a:xfrm>
            <a:prstGeom prst="rect">
              <a:avLst/>
            </a:prstGeom>
            <a:solidFill>
              <a:srgbClr val="666600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defTabSz="719138" eaLnBrk="0" fontAlgn="base" hangingPunct="0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Verdana" panose="020B0604030504040204" pitchFamily="34" charset="0"/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defTabSz="719138" eaLnBrk="0" fontAlgn="base" hangingPunct="0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Verdana" panose="020B0604030504040204" pitchFamily="34" charset="0"/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defTabSz="719138" eaLnBrk="0" fontAlgn="base" hangingPunct="0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Verdana" panose="020B0604030504040204" pitchFamily="34" charset="0"/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defTabSz="719138" eaLnBrk="0" fontAlgn="base" hangingPunct="0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Verdana" panose="020B0604030504040204" pitchFamily="34" charset="0"/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lnSpc>
                  <a:spcPct val="101000"/>
                </a:lnSpc>
                <a:buClr>
                  <a:srgbClr val="000000"/>
                </a:buClr>
                <a:buSzPct val="100000"/>
                <a:buFont typeface="Verdana" panose="020B0604030504040204" pitchFamily="34" charset="0"/>
                <a:buNone/>
                <a:defRPr/>
              </a:pPr>
              <a:endParaRPr lang="pt-BR" smtClean="0"/>
            </a:p>
          </p:txBody>
        </p:sp>
        <p:sp>
          <p:nvSpPr>
            <p:cNvPr id="13321" name="Rectangle 3"/>
            <p:cNvSpPr>
              <a:spLocks noChangeArrowheads="1"/>
            </p:cNvSpPr>
            <p:nvPr/>
          </p:nvSpPr>
          <p:spPr bwMode="auto">
            <a:xfrm>
              <a:off x="5764" y="9555"/>
              <a:ext cx="5340" cy="666"/>
            </a:xfrm>
            <a:prstGeom prst="rect">
              <a:avLst/>
            </a:prstGeom>
            <a:solidFill>
              <a:srgbClr val="99CC00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defTabSz="719138" eaLnBrk="0" fontAlgn="base" hangingPunct="0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Verdana" panose="020B0604030504040204" pitchFamily="34" charset="0"/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defTabSz="719138" eaLnBrk="0" fontAlgn="base" hangingPunct="0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Verdana" panose="020B0604030504040204" pitchFamily="34" charset="0"/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defTabSz="719138" eaLnBrk="0" fontAlgn="base" hangingPunct="0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Verdana" panose="020B0604030504040204" pitchFamily="34" charset="0"/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defTabSz="719138" eaLnBrk="0" fontAlgn="base" hangingPunct="0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Verdana" panose="020B0604030504040204" pitchFamily="34" charset="0"/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lnSpc>
                  <a:spcPct val="101000"/>
                </a:lnSpc>
                <a:buClr>
                  <a:srgbClr val="000000"/>
                </a:buClr>
                <a:buSzPct val="100000"/>
                <a:buFont typeface="Verdana" panose="020B0604030504040204" pitchFamily="34" charset="0"/>
                <a:buNone/>
                <a:defRPr/>
              </a:pPr>
              <a:endParaRPr lang="pt-BR" smtClean="0"/>
            </a:p>
          </p:txBody>
        </p:sp>
        <p:sp>
          <p:nvSpPr>
            <p:cNvPr id="13322" name="Rectangle 4"/>
            <p:cNvSpPr>
              <a:spLocks noChangeArrowheads="1"/>
            </p:cNvSpPr>
            <p:nvPr/>
          </p:nvSpPr>
          <p:spPr bwMode="auto">
            <a:xfrm>
              <a:off x="11104" y="9555"/>
              <a:ext cx="5338" cy="666"/>
            </a:xfrm>
            <a:prstGeom prst="rect">
              <a:avLst/>
            </a:prstGeom>
            <a:solidFill>
              <a:srgbClr val="999900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defTabSz="719138" eaLnBrk="0" fontAlgn="base" hangingPunct="0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Verdana" panose="020B0604030504040204" pitchFamily="34" charset="0"/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defTabSz="719138" eaLnBrk="0" fontAlgn="base" hangingPunct="0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Verdana" panose="020B0604030504040204" pitchFamily="34" charset="0"/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defTabSz="719138" eaLnBrk="0" fontAlgn="base" hangingPunct="0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Verdana" panose="020B0604030504040204" pitchFamily="34" charset="0"/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defTabSz="719138" eaLnBrk="0" fontAlgn="base" hangingPunct="0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Verdana" panose="020B0604030504040204" pitchFamily="34" charset="0"/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lnSpc>
                  <a:spcPct val="101000"/>
                </a:lnSpc>
                <a:buClr>
                  <a:srgbClr val="000000"/>
                </a:buClr>
                <a:buSzPct val="100000"/>
                <a:buFont typeface="Verdana" panose="020B0604030504040204" pitchFamily="34" charset="0"/>
                <a:buNone/>
                <a:defRPr/>
              </a:pPr>
              <a:endParaRPr lang="pt-BR" smtClean="0"/>
            </a:p>
          </p:txBody>
        </p:sp>
      </p:grpSp>
      <p:sp>
        <p:nvSpPr>
          <p:cNvPr id="205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620838" y="1458913"/>
            <a:ext cx="29162375" cy="598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359986" tIns="179993" rIns="359986" bIns="179993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BR" smtClean="0"/>
              <a:t>Clique para editar o formato do título de texto</a:t>
            </a:r>
          </a:p>
        </p:txBody>
      </p:sp>
      <p:sp>
        <p:nvSpPr>
          <p:cNvPr id="205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20838" y="8402638"/>
            <a:ext cx="29162375" cy="2378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359986" tIns="179993" rIns="359986" bIns="1799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BR" smtClean="0"/>
              <a:t>Clique para editar o formato do texto em estrutura de tópicos</a:t>
            </a:r>
          </a:p>
          <a:p>
            <a:pPr lvl="1"/>
            <a:r>
              <a:rPr lang="en-GB" altLang="pt-BR" smtClean="0"/>
              <a:t>Segundo Nível da Estrutura de Tópicos</a:t>
            </a:r>
          </a:p>
          <a:p>
            <a:pPr lvl="2"/>
            <a:r>
              <a:rPr lang="en-GB" altLang="pt-BR" smtClean="0"/>
              <a:t>Terceiro Nível da Estrutura de Tópicos</a:t>
            </a:r>
          </a:p>
          <a:p>
            <a:pPr lvl="3"/>
            <a:r>
              <a:rPr lang="en-GB" altLang="pt-BR" smtClean="0"/>
              <a:t>Quarto Nível da Estrutura de Tópicos</a:t>
            </a:r>
          </a:p>
          <a:p>
            <a:pPr lvl="4"/>
            <a:r>
              <a:rPr lang="en-GB" altLang="pt-BR" smtClean="0"/>
              <a:t>Quinto Nível da Estrutura de Tópicos</a:t>
            </a:r>
          </a:p>
          <a:p>
            <a:pPr lvl="4"/>
            <a:r>
              <a:rPr lang="en-GB" altLang="pt-BR" smtClean="0"/>
              <a:t>Sexto Nível da Estrutura de Tópicos</a:t>
            </a:r>
          </a:p>
          <a:p>
            <a:pPr lvl="4"/>
            <a:r>
              <a:rPr lang="en-GB" altLang="pt-BR" smtClean="0"/>
              <a:t>Sétimo Nível da Estrutura de Tópicos</a:t>
            </a:r>
          </a:p>
          <a:p>
            <a:pPr lvl="4"/>
            <a:r>
              <a:rPr lang="en-GB" altLang="pt-BR" smtClean="0"/>
              <a:t>Oitavo Nível da Estrutura de Tópicos</a:t>
            </a:r>
          </a:p>
          <a:p>
            <a:pPr lvl="4"/>
            <a:r>
              <a:rPr lang="en-GB" altLang="pt-BR" smtClean="0"/>
              <a:t>Nono Nível da Estrutura de Tópicos</a:t>
            </a:r>
          </a:p>
        </p:txBody>
      </p:sp>
      <p:sp>
        <p:nvSpPr>
          <p:cNvPr id="13317" name="Text Box 7"/>
          <p:cNvSpPr txBox="1">
            <a:spLocks noChangeArrowheads="1"/>
          </p:cNvSpPr>
          <p:nvPr/>
        </p:nvSpPr>
        <p:spPr bwMode="auto">
          <a:xfrm>
            <a:off x="1620838" y="32805688"/>
            <a:ext cx="7561262" cy="24003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>
            <a:lvl1pPr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5pPr>
            <a:lvl6pPr marL="25146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6pPr>
            <a:lvl7pPr marL="29718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7pPr>
            <a:lvl8pPr marL="34290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8pPr>
            <a:lvl9pPr marL="38862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01000"/>
              </a:lnSpc>
              <a:buClr>
                <a:srgbClr val="000000"/>
              </a:buClr>
              <a:buSzPct val="100000"/>
              <a:buFont typeface="Verdana" charset="0"/>
              <a:buNone/>
              <a:defRPr/>
            </a:pPr>
            <a:endParaRPr lang="pt-BR" smtClean="0"/>
          </a:p>
        </p:txBody>
      </p:sp>
      <p:sp>
        <p:nvSpPr>
          <p:cNvPr id="13318" name="Text Box 8"/>
          <p:cNvSpPr txBox="1">
            <a:spLocks noChangeArrowheads="1"/>
          </p:cNvSpPr>
          <p:nvPr/>
        </p:nvSpPr>
        <p:spPr bwMode="auto">
          <a:xfrm>
            <a:off x="11071225" y="32805688"/>
            <a:ext cx="10261600" cy="24003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>
            <a:lvl1pPr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5pPr>
            <a:lvl6pPr marL="25146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6pPr>
            <a:lvl7pPr marL="29718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7pPr>
            <a:lvl8pPr marL="34290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8pPr>
            <a:lvl9pPr marL="38862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01000"/>
              </a:lnSpc>
              <a:buClr>
                <a:srgbClr val="000000"/>
              </a:buClr>
              <a:buSzPct val="100000"/>
              <a:buFont typeface="Verdana" charset="0"/>
              <a:buNone/>
              <a:defRPr/>
            </a:pPr>
            <a:endParaRPr lang="pt-BR" smtClean="0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23223538" y="32805688"/>
            <a:ext cx="7559675" cy="2398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359986" tIns="179993" rIns="359986" bIns="179993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45000"/>
              <a:buFont typeface="StarSymbol" charset="0"/>
              <a:buNone/>
              <a:defRPr sz="39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4CF434AD-F6E2-49D7-AB6B-9D2D812F31E5}" type="slidenum">
              <a:rPr lang="en-GB"/>
              <a:pPr/>
              <a:t>‹nº›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19138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999900"/>
        </a:buClr>
        <a:buSzPct val="100000"/>
        <a:buFont typeface="Garamond" pitchFamily="18" charset="0"/>
        <a:defRPr sz="17300">
          <a:solidFill>
            <a:srgbClr val="999900"/>
          </a:solidFill>
          <a:latin typeface="+mj-lt"/>
          <a:ea typeface="MS PGothic" panose="020B0600070205080204" pitchFamily="34" charset="-128"/>
          <a:cs typeface="+mj-cs"/>
        </a:defRPr>
      </a:lvl1pPr>
      <a:lvl2pPr algn="l" defTabSz="719138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999900"/>
        </a:buClr>
        <a:buSzPct val="100000"/>
        <a:buFont typeface="Garamond" pitchFamily="18" charset="0"/>
        <a:defRPr sz="17300">
          <a:solidFill>
            <a:srgbClr val="999900"/>
          </a:solidFill>
          <a:latin typeface="Garamond" pitchFamily="18" charset="0"/>
          <a:ea typeface="MS PGothic" panose="020B0600070205080204" pitchFamily="34" charset="-128"/>
          <a:cs typeface="Lucida Sans Unicode" pitchFamily="34" charset="0"/>
        </a:defRPr>
      </a:lvl2pPr>
      <a:lvl3pPr algn="l" defTabSz="719138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999900"/>
        </a:buClr>
        <a:buSzPct val="100000"/>
        <a:buFont typeface="Garamond" pitchFamily="18" charset="0"/>
        <a:defRPr sz="17300">
          <a:solidFill>
            <a:srgbClr val="999900"/>
          </a:solidFill>
          <a:latin typeface="Garamond" pitchFamily="18" charset="0"/>
          <a:ea typeface="MS PGothic" panose="020B0600070205080204" pitchFamily="34" charset="-128"/>
          <a:cs typeface="Lucida Sans Unicode" pitchFamily="34" charset="0"/>
        </a:defRPr>
      </a:lvl3pPr>
      <a:lvl4pPr algn="l" defTabSz="719138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999900"/>
        </a:buClr>
        <a:buSzPct val="100000"/>
        <a:buFont typeface="Garamond" pitchFamily="18" charset="0"/>
        <a:defRPr sz="17300">
          <a:solidFill>
            <a:srgbClr val="999900"/>
          </a:solidFill>
          <a:latin typeface="Garamond" pitchFamily="18" charset="0"/>
          <a:ea typeface="MS PGothic" panose="020B0600070205080204" pitchFamily="34" charset="-128"/>
          <a:cs typeface="Lucida Sans Unicode" pitchFamily="34" charset="0"/>
        </a:defRPr>
      </a:lvl4pPr>
      <a:lvl5pPr algn="l" defTabSz="719138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999900"/>
        </a:buClr>
        <a:buSzPct val="100000"/>
        <a:buFont typeface="Garamond" pitchFamily="18" charset="0"/>
        <a:defRPr sz="17300">
          <a:solidFill>
            <a:srgbClr val="999900"/>
          </a:solidFill>
          <a:latin typeface="Garamond" pitchFamily="18" charset="0"/>
          <a:ea typeface="MS PGothic" panose="020B0600070205080204" pitchFamily="34" charset="-128"/>
          <a:cs typeface="Lucida Sans Unicode" pitchFamily="34" charset="0"/>
        </a:defRPr>
      </a:lvl5pPr>
      <a:lvl6pPr marL="457200" algn="l" defTabSz="719138" rtl="0" eaLnBrk="0" fontAlgn="base" hangingPunct="0">
        <a:spcBef>
          <a:spcPct val="0"/>
        </a:spcBef>
        <a:spcAft>
          <a:spcPct val="0"/>
        </a:spcAft>
        <a:buClr>
          <a:srgbClr val="999900"/>
        </a:buClr>
        <a:buSzPct val="100000"/>
        <a:buFont typeface="Garamond" pitchFamily="18" charset="0"/>
        <a:defRPr sz="4400">
          <a:solidFill>
            <a:srgbClr val="000000"/>
          </a:solidFill>
          <a:latin typeface="Times New Roman" pitchFamily="18" charset="0"/>
          <a:cs typeface="Lucida Sans Unicode" pitchFamily="34" charset="0"/>
        </a:defRPr>
      </a:lvl6pPr>
      <a:lvl7pPr marL="914400" algn="l" defTabSz="719138" rtl="0" eaLnBrk="0" fontAlgn="base" hangingPunct="0">
        <a:spcBef>
          <a:spcPct val="0"/>
        </a:spcBef>
        <a:spcAft>
          <a:spcPct val="0"/>
        </a:spcAft>
        <a:buClr>
          <a:srgbClr val="999900"/>
        </a:buClr>
        <a:buSzPct val="100000"/>
        <a:buFont typeface="Garamond" pitchFamily="18" charset="0"/>
        <a:defRPr sz="4400">
          <a:solidFill>
            <a:srgbClr val="000000"/>
          </a:solidFill>
          <a:latin typeface="Times New Roman" pitchFamily="18" charset="0"/>
          <a:cs typeface="Lucida Sans Unicode" pitchFamily="34" charset="0"/>
        </a:defRPr>
      </a:lvl7pPr>
      <a:lvl8pPr marL="1371600" algn="l" defTabSz="719138" rtl="0" eaLnBrk="0" fontAlgn="base" hangingPunct="0">
        <a:spcBef>
          <a:spcPct val="0"/>
        </a:spcBef>
        <a:spcAft>
          <a:spcPct val="0"/>
        </a:spcAft>
        <a:buClr>
          <a:srgbClr val="999900"/>
        </a:buClr>
        <a:buSzPct val="100000"/>
        <a:buFont typeface="Garamond" pitchFamily="18" charset="0"/>
        <a:defRPr sz="4400">
          <a:solidFill>
            <a:srgbClr val="000000"/>
          </a:solidFill>
          <a:latin typeface="Times New Roman" pitchFamily="18" charset="0"/>
          <a:cs typeface="Lucida Sans Unicode" pitchFamily="34" charset="0"/>
        </a:defRPr>
      </a:lvl8pPr>
      <a:lvl9pPr marL="1828800" algn="l" defTabSz="719138" rtl="0" eaLnBrk="0" fontAlgn="base" hangingPunct="0">
        <a:spcBef>
          <a:spcPct val="0"/>
        </a:spcBef>
        <a:spcAft>
          <a:spcPct val="0"/>
        </a:spcAft>
        <a:buClr>
          <a:srgbClr val="999900"/>
        </a:buClr>
        <a:buSzPct val="100000"/>
        <a:buFont typeface="Garamond" pitchFamily="18" charset="0"/>
        <a:defRPr sz="4400">
          <a:solidFill>
            <a:srgbClr val="000000"/>
          </a:solidFill>
          <a:latin typeface="Times New Roman" pitchFamily="18" charset="0"/>
          <a:cs typeface="Lucida Sans Unicode" pitchFamily="34" charset="0"/>
        </a:defRPr>
      </a:lvl9pPr>
    </p:titleStyle>
    <p:bodyStyle>
      <a:lvl1pPr marL="1349375" indent="-1349375" algn="l" defTabSz="719138" rtl="0" eaLnBrk="0" fontAlgn="base" hangingPunct="0">
        <a:lnSpc>
          <a:spcPct val="101000"/>
        </a:lnSpc>
        <a:spcBef>
          <a:spcPts val="2750"/>
        </a:spcBef>
        <a:spcAft>
          <a:spcPct val="0"/>
        </a:spcAft>
        <a:buClr>
          <a:srgbClr val="666600"/>
        </a:buClr>
        <a:buSzPct val="75000"/>
        <a:buFont typeface="Wingdings" pitchFamily="2" charset="2"/>
        <a:buChar char=""/>
        <a:defRPr sz="11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1pPr>
      <a:lvl2pPr marL="2924175" indent="-1125538" algn="l" defTabSz="719138" rtl="0" eaLnBrk="0" fontAlgn="base" hangingPunct="0">
        <a:lnSpc>
          <a:spcPct val="101000"/>
        </a:lnSpc>
        <a:spcBef>
          <a:spcPts val="2375"/>
        </a:spcBef>
        <a:spcAft>
          <a:spcPct val="0"/>
        </a:spcAft>
        <a:buClr>
          <a:srgbClr val="999900"/>
        </a:buClr>
        <a:buSzPct val="75000"/>
        <a:buFont typeface="Wingdings" pitchFamily="2" charset="2"/>
        <a:buChar char=""/>
        <a:defRPr sz="9500">
          <a:solidFill>
            <a:srgbClr val="000000"/>
          </a:solidFill>
          <a:latin typeface="+mn-lt"/>
          <a:ea typeface="Lucida Sans Unicode" charset="0"/>
          <a:cs typeface="+mn-cs"/>
        </a:defRPr>
      </a:lvl2pPr>
      <a:lvl3pPr marL="4498975" indent="-898525" algn="l" defTabSz="719138" rtl="0" eaLnBrk="0" fontAlgn="base" hangingPunct="0">
        <a:lnSpc>
          <a:spcPct val="101000"/>
        </a:lnSpc>
        <a:spcBef>
          <a:spcPts val="1975"/>
        </a:spcBef>
        <a:spcAft>
          <a:spcPct val="0"/>
        </a:spcAft>
        <a:buClr>
          <a:srgbClr val="99CC00"/>
        </a:buClr>
        <a:buSzPct val="65000"/>
        <a:buFont typeface="Wingdings" pitchFamily="2" charset="2"/>
        <a:buChar char=""/>
        <a:defRPr sz="7900">
          <a:solidFill>
            <a:srgbClr val="000000"/>
          </a:solidFill>
          <a:latin typeface="+mn-lt"/>
          <a:ea typeface="Lucida Sans Unicode" charset="0"/>
          <a:cs typeface="+mn-cs"/>
        </a:defRPr>
      </a:lvl3pPr>
      <a:lvl4pPr marL="6299200" indent="-900113" algn="l" defTabSz="719138" rtl="0" eaLnBrk="0" fontAlgn="base" hangingPunct="0">
        <a:lnSpc>
          <a:spcPct val="101000"/>
        </a:lnSpc>
        <a:spcBef>
          <a:spcPts val="1775"/>
        </a:spcBef>
        <a:spcAft>
          <a:spcPct val="0"/>
        </a:spcAft>
        <a:buClr>
          <a:srgbClr val="666600"/>
        </a:buClr>
        <a:buSzPct val="100000"/>
        <a:buFont typeface="Wingdings" pitchFamily="2" charset="2"/>
        <a:buChar char=""/>
        <a:defRPr sz="7100">
          <a:solidFill>
            <a:srgbClr val="000000"/>
          </a:solidFill>
          <a:latin typeface="+mn-lt"/>
          <a:ea typeface="Lucida Sans Unicode" charset="0"/>
          <a:cs typeface="+mn-cs"/>
        </a:defRPr>
      </a:lvl4pPr>
      <a:lvl5pPr marL="8097838" indent="-896938" algn="l" defTabSz="719138" rtl="0" eaLnBrk="0" fontAlgn="base" hangingPunct="0">
        <a:lnSpc>
          <a:spcPct val="101000"/>
        </a:lnSpc>
        <a:spcBef>
          <a:spcPts val="1775"/>
        </a:spcBef>
        <a:spcAft>
          <a:spcPct val="0"/>
        </a:spcAft>
        <a:buClr>
          <a:srgbClr val="666600"/>
        </a:buClr>
        <a:buSzPct val="80000"/>
        <a:buFont typeface="Wingdings" pitchFamily="2" charset="2"/>
        <a:buChar char=""/>
        <a:defRPr sz="7100">
          <a:solidFill>
            <a:srgbClr val="000000"/>
          </a:solidFill>
          <a:latin typeface="+mn-lt"/>
          <a:ea typeface="Lucida Sans Unicode" charset="0"/>
          <a:cs typeface="+mn-cs"/>
        </a:defRPr>
      </a:lvl5pPr>
      <a:lvl6pPr marL="8555038" indent="-896938" algn="l" defTabSz="719138" rtl="0" eaLnBrk="0" fontAlgn="base" hangingPunct="0">
        <a:lnSpc>
          <a:spcPct val="101000"/>
        </a:lnSpc>
        <a:spcBef>
          <a:spcPts val="1775"/>
        </a:spcBef>
        <a:spcAft>
          <a:spcPct val="0"/>
        </a:spcAft>
        <a:buClr>
          <a:srgbClr val="666600"/>
        </a:buClr>
        <a:buSzPct val="80000"/>
        <a:buFont typeface="Wingdings" pitchFamily="2" charset="2"/>
        <a:buChar char=""/>
        <a:defRPr sz="7100">
          <a:solidFill>
            <a:srgbClr val="000000"/>
          </a:solidFill>
          <a:latin typeface="+mn-lt"/>
          <a:cs typeface="+mn-cs"/>
        </a:defRPr>
      </a:lvl6pPr>
      <a:lvl7pPr marL="9012238" indent="-896938" algn="l" defTabSz="719138" rtl="0" eaLnBrk="0" fontAlgn="base" hangingPunct="0">
        <a:lnSpc>
          <a:spcPct val="101000"/>
        </a:lnSpc>
        <a:spcBef>
          <a:spcPts val="1775"/>
        </a:spcBef>
        <a:spcAft>
          <a:spcPct val="0"/>
        </a:spcAft>
        <a:buClr>
          <a:srgbClr val="666600"/>
        </a:buClr>
        <a:buSzPct val="80000"/>
        <a:buFont typeface="Wingdings" pitchFamily="2" charset="2"/>
        <a:buChar char=""/>
        <a:defRPr sz="7100">
          <a:solidFill>
            <a:srgbClr val="000000"/>
          </a:solidFill>
          <a:latin typeface="+mn-lt"/>
          <a:cs typeface="+mn-cs"/>
        </a:defRPr>
      </a:lvl7pPr>
      <a:lvl8pPr marL="9469438" indent="-896938" algn="l" defTabSz="719138" rtl="0" eaLnBrk="0" fontAlgn="base" hangingPunct="0">
        <a:lnSpc>
          <a:spcPct val="101000"/>
        </a:lnSpc>
        <a:spcBef>
          <a:spcPts val="1775"/>
        </a:spcBef>
        <a:spcAft>
          <a:spcPct val="0"/>
        </a:spcAft>
        <a:buClr>
          <a:srgbClr val="666600"/>
        </a:buClr>
        <a:buSzPct val="80000"/>
        <a:buFont typeface="Wingdings" pitchFamily="2" charset="2"/>
        <a:buChar char=""/>
        <a:defRPr sz="7100">
          <a:solidFill>
            <a:srgbClr val="000000"/>
          </a:solidFill>
          <a:latin typeface="+mn-lt"/>
          <a:cs typeface="+mn-cs"/>
        </a:defRPr>
      </a:lvl8pPr>
      <a:lvl9pPr marL="9926638" indent="-896938" algn="l" defTabSz="719138" rtl="0" eaLnBrk="0" fontAlgn="base" hangingPunct="0">
        <a:lnSpc>
          <a:spcPct val="101000"/>
        </a:lnSpc>
        <a:spcBef>
          <a:spcPts val="1775"/>
        </a:spcBef>
        <a:spcAft>
          <a:spcPct val="0"/>
        </a:spcAft>
        <a:buClr>
          <a:srgbClr val="666600"/>
        </a:buClr>
        <a:buSzPct val="80000"/>
        <a:buFont typeface="Wingdings" pitchFamily="2" charset="2"/>
        <a:buChar char=""/>
        <a:defRPr sz="71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-35253" y="0"/>
            <a:ext cx="32474557" cy="36004500"/>
            <a:chOff x="-35253" y="0"/>
            <a:chExt cx="32474557" cy="36004500"/>
          </a:xfrm>
        </p:grpSpPr>
        <p:pic>
          <p:nvPicPr>
            <p:cNvPr id="12" name="Imagem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5253" y="0"/>
              <a:ext cx="32474557" cy="36004500"/>
            </a:xfrm>
            <a:prstGeom prst="rect">
              <a:avLst/>
            </a:prstGeom>
          </p:spPr>
        </p:pic>
        <p:sp>
          <p:nvSpPr>
            <p:cNvPr id="3" name="Retângulo 2"/>
            <p:cNvSpPr/>
            <p:nvPr/>
          </p:nvSpPr>
          <p:spPr bwMode="auto">
            <a:xfrm>
              <a:off x="360265" y="5976914"/>
              <a:ext cx="31395488" cy="1008112"/>
            </a:xfrm>
            <a:prstGeom prst="rect">
              <a:avLst/>
            </a:prstGeom>
            <a:solidFill>
              <a:srgbClr val="FF66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719138" rtl="0" eaLnBrk="1" fontAlgn="base" latinLnBrk="0" hangingPunct="1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Verdana" pitchFamily="34" charset="0"/>
                <a:buNone/>
                <a:tabLst/>
              </a:pPr>
              <a:endParaRPr kumimoji="0" lang="pt-BR" sz="71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cs typeface="Lucida Sans Unicode" pitchFamily="34" charset="0"/>
              </a:endParaRPr>
            </a:p>
          </p:txBody>
        </p:sp>
      </p:grpSp>
      <p:sp>
        <p:nvSpPr>
          <p:cNvPr id="7" name="Retângulo 6"/>
          <p:cNvSpPr/>
          <p:nvPr/>
        </p:nvSpPr>
        <p:spPr>
          <a:xfrm>
            <a:off x="14797487" y="8937148"/>
            <a:ext cx="280705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pt-BR" sz="7200" b="1" dirty="0" smtClean="0">
                <a:solidFill>
                  <a:schemeClr val="tx1"/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TÍTULO</a:t>
            </a:r>
            <a:endParaRPr lang="pt-BR" sz="6600" dirty="0">
              <a:solidFill>
                <a:schemeClr val="tx1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20666521" y="11439676"/>
            <a:ext cx="107291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b="1" dirty="0" smtClean="0">
                <a:solidFill>
                  <a:schemeClr val="tx1"/>
                </a:solidFill>
              </a:rPr>
              <a:t>Caixa de Texto</a:t>
            </a:r>
            <a:endParaRPr lang="pt-BR" sz="4400" b="1" dirty="0">
              <a:solidFill>
                <a:schemeClr val="tx1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1198905" y="11515390"/>
            <a:ext cx="148591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b="1" dirty="0" smtClean="0">
                <a:solidFill>
                  <a:schemeClr val="tx1"/>
                </a:solidFill>
              </a:rPr>
              <a:t>Caixa de Texto</a:t>
            </a:r>
            <a:endParaRPr lang="pt-BR" sz="4400" dirty="0">
              <a:solidFill>
                <a:schemeClr val="tx1"/>
              </a:solidFill>
            </a:endParaRPr>
          </a:p>
          <a:p>
            <a:endParaRPr lang="pt-BR" sz="4400" dirty="0">
              <a:solidFill>
                <a:schemeClr val="tx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683980" y="5928713"/>
            <a:ext cx="290360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7200" b="1" dirty="0" smtClean="0">
                <a:latin typeface="Calibri" panose="020F0502020204030204" pitchFamily="34" charset="0"/>
              </a:rPr>
              <a:t>V SEMINÁRIO DE METODOLOGIAS E PRÁTICAS PEDAGÓGICAS INOVADORAS</a:t>
            </a:r>
            <a:endParaRPr lang="pt-BR" sz="7200" b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sign padrão">
      <a:majorFont>
        <a:latin typeface="Garamond"/>
        <a:ea typeface=""/>
        <a:cs typeface="Lucida Sans Unicode"/>
      </a:majorFont>
      <a:minorFont>
        <a:latin typeface="Verdana"/>
        <a:ea typeface=""/>
        <a:cs typeface="Lucida Sans Unicode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9138" rtl="0" eaLnBrk="1" fontAlgn="base" latinLnBrk="0" hangingPunct="1">
          <a:lnSpc>
            <a:spcPct val="101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Verdana" pitchFamily="34" charset="0"/>
          <a:buNone/>
          <a:tabLst/>
          <a:defRPr kumimoji="0" lang="en-GB" sz="71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  <a:cs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9138" rtl="0" eaLnBrk="1" fontAlgn="base" latinLnBrk="0" hangingPunct="1">
          <a:lnSpc>
            <a:spcPct val="101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Verdana" pitchFamily="34" charset="0"/>
          <a:buNone/>
          <a:tabLst/>
          <a:defRPr kumimoji="0" lang="en-GB" sz="71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  <a:cs typeface="Lucida Sans Unicode" pitchFamily="34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sign padrão">
      <a:majorFont>
        <a:latin typeface="Garamond"/>
        <a:ea typeface=""/>
        <a:cs typeface="Lucida Sans Unicode"/>
      </a:majorFont>
      <a:minorFont>
        <a:latin typeface="Verdana"/>
        <a:ea typeface=""/>
        <a:cs typeface="Lucida Sans Unicode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9138" rtl="0" eaLnBrk="1" fontAlgn="base" latinLnBrk="0" hangingPunct="1">
          <a:lnSpc>
            <a:spcPct val="101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Verdana" pitchFamily="34" charset="0"/>
          <a:buNone/>
          <a:tabLst/>
          <a:defRPr kumimoji="0" lang="en-GB" sz="71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  <a:cs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9138" rtl="0" eaLnBrk="1" fontAlgn="base" latinLnBrk="0" hangingPunct="1">
          <a:lnSpc>
            <a:spcPct val="101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Verdana" pitchFamily="34" charset="0"/>
          <a:buNone/>
          <a:tabLst/>
          <a:defRPr kumimoji="0" lang="en-GB" sz="71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  <a:cs typeface="Lucida Sans Unicode" pitchFamily="34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25346</TotalTime>
  <Words>17</Words>
  <Application>Microsoft Office PowerPoint</Application>
  <PresentationFormat>Personalizar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11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</vt:i4>
      </vt:variant>
    </vt:vector>
  </HeadingPairs>
  <TitlesOfParts>
    <vt:vector size="14" baseType="lpstr">
      <vt:lpstr>Arial Unicode MS</vt:lpstr>
      <vt:lpstr>MS PGothic</vt:lpstr>
      <vt:lpstr>MS PGothic</vt:lpstr>
      <vt:lpstr>Calibri</vt:lpstr>
      <vt:lpstr>Calibri Light</vt:lpstr>
      <vt:lpstr>Garamond</vt:lpstr>
      <vt:lpstr>Lucida Sans Unicode</vt:lpstr>
      <vt:lpstr>StarSymbol</vt:lpstr>
      <vt:lpstr>Times New Roman</vt:lpstr>
      <vt:lpstr>Verdana</vt:lpstr>
      <vt:lpstr>Wingdings</vt:lpstr>
      <vt:lpstr>Design padrão</vt:lpstr>
      <vt:lpstr>1_Design padrão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Dickinson Girardi</dc:creator>
  <cp:lastModifiedBy>Usuario</cp:lastModifiedBy>
  <cp:revision>61</cp:revision>
  <dcterms:modified xsi:type="dcterms:W3CDTF">2019-10-21T23:38:44Z</dcterms:modified>
</cp:coreProperties>
</file>